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exandria"/>
      <p:regular r:id="rId16"/>
    </p:embeddedFont>
    <p:embeddedFont>
      <p:font typeface="Alexandria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02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Predico – Disease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579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760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Prasuna Dash – 2301030048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Aman Pattanaik – 2301030051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 Raj Kumar Patro – 2301030023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Subham Rout – 2301030098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482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Aliva Priyadarshini Sahoo – 2301030069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663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Baijayanti Mahanta – 2301030125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6785"/>
            <a:ext cx="11086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Predico: AI-Powered Disease Prediction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9016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Machine Learning Prediction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49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symptoms to predict diseases accurately and swiftly.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9016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Online Doctor Consultations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49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connect remotely with doctors via a secure telehealth platform.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90160"/>
            <a:ext cx="37178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Secure, Role-Based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8057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Customized access for patients, doctors, and admins to protect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9447252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Problem: Reactive Healthcare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18285" y="4723686"/>
            <a:ext cx="304157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Delayed Medical Help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Patients seek care only after symptoms worsen, risking complications.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58758" y="4723686"/>
            <a:ext cx="307681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Diagnosis Delays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Rare diseases take on average 4.8 years to diagnose worldwide.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18285" y="6407587"/>
            <a:ext cx="36904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Limited Healthcare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45% of the global population lacks essential health services.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58758" y="6407587"/>
            <a:ext cx="309002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Rising Costs and Risks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Late diagnosis means higher treatment costs and poorer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9459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Predico: Proactive Health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AI-Powered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ML algorithms predict diseases early from symptom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Improved Outcomes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Early diagnosis reduces cost and supports timely medical care.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Telehealth Connection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Patients consult qualified doctors online seamlessly and securely.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Proven Accuracy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diagnostics improve accuracy by 26%, per 2023 study.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9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17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81714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Symptom-Based Disease Prediction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16962" y="3817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54078" y="381714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Video Consultations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40133" y="38171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377249" y="381714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Role-Based Access Control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064562"/>
            <a:ext cx="4295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Health Records &amp; Notifications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65783" y="5064562"/>
            <a:ext cx="4116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Integrated Payment Gateway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 – Django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Robust Python framework for rapid development.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– PostgreSQL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75118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Reliable and scalable data management.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Utilizes Scikit-learn and TensorFlow for predictions.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Frontend &amp; Hosting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 UI with AWS cloud for security and scale.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Roles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35553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Patient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806303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Input symptoms, get predictions, consult doctors, access records.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Doctor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data, provide diagnosis, conduct video consultations.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Admin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platform, users, ML model updates, ensure HIPAA compliance.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Roadmap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Voice-Based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Hands-free symptom entry for user convenience.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977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Wearable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health monitoring for real-time data.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3405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Real-World Deployment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Launch in clinics and hospitals for wider access.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9106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Expanded AI Models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Broader disease coverage and personalized treatments.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7226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Get Involved with Predico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Contact 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more about Predico’s innovative solution.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Partner With 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Collaborate to improve healthcare accessibility worldwide.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 our mission to revolutionize disease prediction.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2025-04-24T05:53:48Z</dcterms:created>
  <dcterms:modified xsi:type="dcterms:W3CDTF">2025-04-24T05:53:48Z</dcterms:modified>
</cp:coreProperties>
</file>